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47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1517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882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10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0044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832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90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325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8635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04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551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F5671-765C-4FF0-A689-4A494CC09153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16688-8324-4AD5-9753-E4A5C79809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010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01" y="432799"/>
            <a:ext cx="3845966" cy="6052668"/>
          </a:xfrm>
          <a:prstGeom prst="rect">
            <a:avLst/>
          </a:prstGeom>
        </p:spPr>
      </p:pic>
      <p:sp>
        <p:nvSpPr>
          <p:cNvPr id="5" name="Cerrar llave 4"/>
          <p:cNvSpPr/>
          <p:nvPr/>
        </p:nvSpPr>
        <p:spPr>
          <a:xfrm>
            <a:off x="5912285" y="413359"/>
            <a:ext cx="1578279" cy="593733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7716033" y="2304971"/>
            <a:ext cx="23298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smtClean="0"/>
              <a:t>*</a:t>
            </a:r>
            <a:r>
              <a:rPr lang="es-ES" dirty="0" smtClean="0"/>
              <a:t>L</a:t>
            </a:r>
            <a:r>
              <a:rPr lang="es-419" dirty="0" smtClean="0"/>
              <a:t>lama la atención</a:t>
            </a:r>
          </a:p>
          <a:p>
            <a:r>
              <a:rPr lang="es-419" dirty="0" smtClean="0"/>
              <a:t>*</a:t>
            </a:r>
            <a:r>
              <a:rPr lang="es-ES" dirty="0" smtClean="0"/>
              <a:t>E</a:t>
            </a:r>
            <a:r>
              <a:rPr lang="es-419" dirty="0" smtClean="0"/>
              <a:t>xpresa un mensaje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</a:t>
            </a:r>
            <a:r>
              <a:rPr lang="es-419" dirty="0" smtClean="0"/>
              <a:t>ontenido vistoso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</a:t>
            </a:r>
            <a:r>
              <a:rPr lang="es-419" dirty="0" smtClean="0"/>
              <a:t>e conprende fácilmente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</a:t>
            </a:r>
            <a:r>
              <a:rPr lang="es-419" dirty="0" smtClean="0"/>
              <a:t>reativo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</a:t>
            </a:r>
            <a:r>
              <a:rPr lang="es-419" dirty="0" smtClean="0"/>
              <a:t>e percibe a simple vista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8230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CETAL</dc:creator>
  <cp:lastModifiedBy>CETAL</cp:lastModifiedBy>
  <cp:revision>1</cp:revision>
  <dcterms:created xsi:type="dcterms:W3CDTF">2018-12-14T13:50:06Z</dcterms:created>
  <dcterms:modified xsi:type="dcterms:W3CDTF">2018-12-14T13:50:16Z</dcterms:modified>
</cp:coreProperties>
</file>